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0" r:id="rId5"/>
    <p:sldId id="296" r:id="rId6"/>
    <p:sldId id="297" r:id="rId7"/>
    <p:sldId id="301" r:id="rId8"/>
    <p:sldId id="299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72" userDrawn="1">
          <p15:clr>
            <a:srgbClr val="A4A3A4"/>
          </p15:clr>
        </p15:guide>
        <p15:guide id="3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02" autoAdjust="0"/>
    <p:restoredTop sz="94624" autoAdjust="0"/>
  </p:normalViewPr>
  <p:slideViewPr>
    <p:cSldViewPr snapToGrid="0">
      <p:cViewPr>
        <p:scale>
          <a:sx n="70" d="100"/>
          <a:sy n="70" d="100"/>
        </p:scale>
        <p:origin x="15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064" y="-108"/>
      </p:cViewPr>
      <p:guideLst>
        <p:guide orient="horz" pos="2932"/>
        <p:guide pos="217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4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/>
          <a:lstStyle>
            <a:lvl1pPr algn="r">
              <a:defRPr sz="1200"/>
            </a:lvl1pPr>
          </a:lstStyle>
          <a:p>
            <a:fld id="{1EB380A4-20C2-4EDC-A72D-658B2E733525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3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3"/>
            <a:ext cx="3043343" cy="465455"/>
          </a:xfrm>
          <a:prstGeom prst="rect">
            <a:avLst/>
          </a:prstGeom>
        </p:spPr>
        <p:txBody>
          <a:bodyPr vert="horz" lIns="92514" tIns="46257" rIns="92514" bIns="46257" rtlCol="0" anchor="b"/>
          <a:lstStyle>
            <a:lvl1pPr algn="r">
              <a:defRPr sz="1200"/>
            </a:lvl1pPr>
          </a:lstStyle>
          <a:p>
            <a:fld id="{B98FEB1D-2FF6-4D76-B304-18F1CB21D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5BAB1E3-C545-4908-B2CD-C8292B3C5DB8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FCE19CE-6144-4233-90F3-0F9A473B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352E-7360-426F-BF27-6681DD4B6972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CF0F-B961-4876-8D21-1F1DD17E9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37153"/>
            <a:ext cx="8101685" cy="4832653"/>
          </a:xfrm>
          <a:prstGeom prst="rect">
            <a:avLst/>
          </a:prstGeom>
        </p:spPr>
      </p:pic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552450" y="724902"/>
            <a:ext cx="7371761" cy="12721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4000" b="1" dirty="0">
                <a:solidFill>
                  <a:srgbClr val="213C8F"/>
                </a:solidFill>
                <a:latin typeface="Arial" pitchFamily="34" charset="0"/>
              </a:rPr>
              <a:t>28th National Take Back Day</a:t>
            </a:r>
          </a:p>
          <a:p>
            <a:pPr>
              <a:lnSpc>
                <a:spcPts val="2300"/>
              </a:lnSpc>
            </a:pPr>
            <a:endParaRPr lang="en-US" sz="4000" b="1" dirty="0">
              <a:solidFill>
                <a:srgbClr val="213C8F"/>
              </a:solidFill>
              <a:latin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April 26, 2025</a:t>
            </a:r>
          </a:p>
          <a:p>
            <a:pPr>
              <a:lnSpc>
                <a:spcPts val="2300"/>
              </a:lnSpc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1300" y="5581608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DRUG ENFORCEMENT ADMINISTRATION </a:t>
            </a:r>
          </a:p>
          <a:p>
            <a:pPr algn="ctr"/>
            <a:r>
              <a:rPr lang="en-US" b="1" dirty="0"/>
              <a:t>DIVERSION CONTROL DIVISION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46" y="5413861"/>
            <a:ext cx="1794421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2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2D0D82-4310-2FA8-CB49-737AC6B2A4F3}"/>
              </a:ext>
            </a:extLst>
          </p:cNvPr>
          <p:cNvSpPr/>
          <p:nvPr/>
        </p:nvSpPr>
        <p:spPr>
          <a:xfrm>
            <a:off x="1746447" y="604867"/>
            <a:ext cx="423123" cy="105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5A4EB-AD14-7E8E-4C15-115AAA435026}"/>
              </a:ext>
            </a:extLst>
          </p:cNvPr>
          <p:cNvSpPr txBox="1"/>
          <p:nvPr/>
        </p:nvSpPr>
        <p:spPr>
          <a:xfrm>
            <a:off x="1737967" y="534291"/>
            <a:ext cx="44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412117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1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2345A3B31E14BAD4EAC5E0F93878B" ma:contentTypeVersion="0" ma:contentTypeDescription="Create a new document." ma:contentTypeScope="" ma:versionID="d60c7a90d7a74a7e2a7cf97dc3a263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716A5-489D-4AC8-A062-7E3E68946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B5867F-7445-4E44-AB62-5D1BFBA613D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F2477E7-354C-4E0A-B1A4-2EDC83B3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45389</TotalTime>
  <Words>16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drugs</dc:title>
  <dc:creator>cxclark</dc:creator>
  <cp:lastModifiedBy>Smith, Lindsay J</cp:lastModifiedBy>
  <cp:revision>487</cp:revision>
  <cp:lastPrinted>2019-11-01T16:50:44Z</cp:lastPrinted>
  <dcterms:created xsi:type="dcterms:W3CDTF">2011-05-10T19:34:36Z</dcterms:created>
  <dcterms:modified xsi:type="dcterms:W3CDTF">2025-05-05T18:47:34Z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0x0101006AA2345A3B31E14BAD4EAC5E0F93878B</vt:lpwstr>
  </property>
</Properties>
</file>