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0" r:id="rId5"/>
    <p:sldId id="291" r:id="rId6"/>
    <p:sldId id="292" r:id="rId7"/>
    <p:sldId id="294" r:id="rId8"/>
    <p:sldId id="29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72" userDrawn="1">
          <p15:clr>
            <a:srgbClr val="A4A3A4"/>
          </p15:clr>
        </p15:guide>
        <p15:guide id="3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2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17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32"/>
        <p:guide pos="217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4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3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3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5BAB1E3-C545-4908-B2CD-C8292B3C5DB8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FCE19CE-6144-4233-90F3-0F9A473B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37153"/>
            <a:ext cx="8101685" cy="4832653"/>
          </a:xfrm>
          <a:prstGeom prst="rect">
            <a:avLst/>
          </a:prstGeom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552450" y="724902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20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April 24, 2021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558160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DIVISION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46" y="5413861"/>
            <a:ext cx="1794421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7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2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2345A3B31E14BAD4EAC5E0F93878B" ma:contentTypeVersion="0" ma:contentTypeDescription="Create a new document." ma:contentTypeScope="" ma:versionID="caba76365f4d8165436d0315decd88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1DBC6-DEA9-4EA3-A276-696FBA5C85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D80CE-B482-4C95-B5ED-0F66B0EA4EF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42B5AF-5BB1-4386-BE28-E86126EA3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42169</TotalTime>
  <Words>16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McClendon, Erin</cp:lastModifiedBy>
  <cp:revision>460</cp:revision>
  <cp:lastPrinted>2019-11-01T16:50:44Z</cp:lastPrinted>
  <dcterms:created xsi:type="dcterms:W3CDTF">2011-05-10T19:34:36Z</dcterms:created>
  <dcterms:modified xsi:type="dcterms:W3CDTF">2021-12-30T21:36:48Z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0x0101006AA2345A3B31E14BAD4EAC5E0F93878B</vt:lpwstr>
  </property>
</Properties>
</file>