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14EE-1C9D-4E86-BA7A-4972F02E99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7492-0597-485D-8CBE-12F0A9CD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1" y="1137154"/>
            <a:ext cx="8101685" cy="4832653"/>
          </a:xfrm>
          <a:prstGeom prst="rect">
            <a:avLst/>
          </a:prstGeom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2076451" y="724903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21</a:t>
            </a:r>
            <a:r>
              <a:rPr lang="en-US" sz="4000" b="1" baseline="30000" dirty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October 23, 2021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558160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DRUG ENFORCEMENT ADMINISTRATION </a:t>
            </a:r>
          </a:p>
          <a:p>
            <a:pPr algn="ctr"/>
            <a:r>
              <a:rPr lang="en-US" b="1" dirty="0"/>
              <a:t>DIVERSION CONTROL DIVISION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47" y="5413861"/>
            <a:ext cx="1794421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Colin P.</dc:creator>
  <cp:lastModifiedBy>Clark, Colin P.</cp:lastModifiedBy>
  <cp:revision>2</cp:revision>
  <dcterms:created xsi:type="dcterms:W3CDTF">2021-10-28T20:28:08Z</dcterms:created>
  <dcterms:modified xsi:type="dcterms:W3CDTF">2021-10-28T20:40:51Z</dcterms:modified>
</cp:coreProperties>
</file>